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98B35-D023-484B-A1B0-DF7A42670D1C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A1D31-CCD7-416B-A03C-35EAE32A5C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049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788C-399B-4BFF-B4AE-C1529702EBA3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781B3-BC30-4049-80AF-8A86915577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788C-399B-4BFF-B4AE-C1529702EBA3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781B3-BC30-4049-80AF-8A86915577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788C-399B-4BFF-B4AE-C1529702EBA3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781B3-BC30-4049-80AF-8A86915577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788C-399B-4BFF-B4AE-C1529702EBA3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781B3-BC30-4049-80AF-8A86915577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788C-399B-4BFF-B4AE-C1529702EBA3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781B3-BC30-4049-80AF-8A86915577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788C-399B-4BFF-B4AE-C1529702EBA3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781B3-BC30-4049-80AF-8A86915577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788C-399B-4BFF-B4AE-C1529702EBA3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781B3-BC30-4049-80AF-8A86915577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788C-399B-4BFF-B4AE-C1529702EBA3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781B3-BC30-4049-80AF-8A86915577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788C-399B-4BFF-B4AE-C1529702EBA3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A5781B3-BC30-4049-80AF-8A86915577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788C-399B-4BFF-B4AE-C1529702EBA3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781B3-BC30-4049-80AF-8A86915577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788C-399B-4BFF-B4AE-C1529702EBA3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781B3-BC30-4049-80AF-8A86915577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D6788C-399B-4BFF-B4AE-C1529702EBA3}" type="datetimeFigureOut">
              <a:rPr lang="en-US" smtClean="0"/>
              <a:pPr/>
              <a:t>10/8/2015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5781B3-BC30-4049-80AF-8A869155773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mn-MN" sz="3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Стереометрийн огтлолын бодлогууд</a:t>
            </a:r>
            <a:endParaRPr lang="en-US" sz="32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ном 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215" r="15433" b="19186"/>
          <a:stretch>
            <a:fillRect/>
          </a:stretch>
        </p:blipFill>
        <p:spPr bwMode="auto">
          <a:xfrm>
            <a:off x="381000" y="1600200"/>
            <a:ext cx="3505200" cy="4953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038600" y="1614130"/>
            <a:ext cx="4876800" cy="486287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mn-MN" sz="2000" dirty="0" smtClean="0"/>
              <a:t> </a:t>
            </a:r>
            <a:r>
              <a:rPr lang="mn-MN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Зохиогч: Д. Нарангэрэл</a:t>
            </a:r>
          </a:p>
          <a:p>
            <a:r>
              <a:rPr lang="mn-MN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        А. Өлзийтогтох </a:t>
            </a:r>
          </a:p>
          <a:p>
            <a:endParaRPr lang="mn-MN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mn-MN" dirty="0" smtClean="0">
                <a:solidFill>
                  <a:srgbClr val="7030A0"/>
                </a:solidFill>
              </a:rPr>
              <a:t>    </a:t>
            </a:r>
            <a:r>
              <a:rPr lang="mn-MN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Энэхүү номыг Сүхбаатар дүүргийн </a:t>
            </a:r>
          </a:p>
          <a:p>
            <a:pPr algn="just"/>
            <a:r>
              <a:rPr lang="mn-MN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1-р сургуулийн 50 жилийн ойг тохиолдуулан Стереометрийн огтлолын бодлогуудыг бодолтын хамт ахлах ангийн сурагчдад зориулан гаргажээ. </a:t>
            </a:r>
          </a:p>
          <a:p>
            <a:pPr algn="just"/>
            <a:r>
              <a:rPr lang="mn-MN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Онолын хэсгийг 11-р ангийн сурах бичиг хялбар бодлогыг бодолтын хамт дэлгэрэнгүй  оруулсан байна. </a:t>
            </a:r>
          </a:p>
          <a:p>
            <a:pPr algn="just"/>
            <a:r>
              <a:rPr lang="mn-MN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Стереометрийн  өвөрмөц сонирхолтой  бодлогуудыг  багтаасан болно. </a:t>
            </a:r>
            <a:endParaRPr lang="en-US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n-US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2015.10.08</a:t>
            </a:r>
          </a:p>
          <a:p>
            <a:pPr algn="just"/>
            <a:endParaRPr lang="mn-MN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mn-MN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29540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mn-MN" sz="4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“Ухаан бодрол”- сэтгүүлийн танилцуулга</a:t>
            </a:r>
            <a:endParaRPr lang="en-US" sz="4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D:\ном 3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684" r="6215" b="4034"/>
          <a:stretch>
            <a:fillRect/>
          </a:stretch>
        </p:blipFill>
        <p:spPr bwMode="auto">
          <a:xfrm>
            <a:off x="457200" y="1447800"/>
            <a:ext cx="3657600" cy="51816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67200" y="1447800"/>
            <a:ext cx="4495800" cy="507831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mn-MN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Сонгон шалгаруулалтын урилга</a:t>
            </a:r>
          </a:p>
          <a:p>
            <a:pPr marL="342900" indent="-342900">
              <a:buFont typeface="+mj-lt"/>
              <a:buAutoNum type="arabicPeriod"/>
            </a:pPr>
            <a:r>
              <a:rPr lang="mn-MN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Хичээлийн хөтөлбөр ба сэдэлжилтийн төлөвлөлт</a:t>
            </a:r>
          </a:p>
          <a:p>
            <a:pPr marL="342900" indent="-342900">
              <a:buFont typeface="+mj-lt"/>
              <a:buAutoNum type="arabicPeriod"/>
            </a:pPr>
            <a:r>
              <a:rPr lang="mn-MN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Алдартны өлгий сургууль</a:t>
            </a:r>
          </a:p>
          <a:p>
            <a:pPr marL="342900" indent="-342900">
              <a:buFont typeface="+mj-lt"/>
              <a:buAutoNum type="arabicPeriod"/>
            </a:pPr>
            <a:r>
              <a:rPr lang="mn-MN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Таны мэдлэгийн санд: “Их хувь заяа” романыг заах тухай </a:t>
            </a:r>
          </a:p>
          <a:p>
            <a:pPr marL="342900" indent="-342900">
              <a:buFont typeface="+mj-lt"/>
              <a:buAutoNum type="arabicPeriod"/>
            </a:pPr>
            <a:r>
              <a:rPr lang="mn-MN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Уламжлал ба шинчлэл </a:t>
            </a:r>
          </a:p>
          <a:p>
            <a:pPr marL="342900" indent="-342900">
              <a:buFont typeface="+mj-lt"/>
              <a:buAutoNum type="arabicPeriod"/>
            </a:pPr>
            <a:r>
              <a:rPr lang="mn-MN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Чээжээр үржүүлж сурцгаая</a:t>
            </a:r>
          </a:p>
          <a:p>
            <a:pPr marL="342900" indent="-342900">
              <a:buFont typeface="+mj-lt"/>
              <a:buAutoNum type="arabicPeriod"/>
            </a:pPr>
            <a:r>
              <a:rPr lang="mn-MN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Элсэлтийн ерөнхий шалгалтын хуваарь </a:t>
            </a:r>
          </a:p>
          <a:p>
            <a:pPr marL="342900" indent="-342900">
              <a:buFont typeface="+mj-lt"/>
              <a:buAutoNum type="arabicPeriod"/>
            </a:pPr>
            <a:r>
              <a:rPr lang="mn-MN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Бодъё, сэтгье</a:t>
            </a:r>
          </a:p>
          <a:p>
            <a:pPr marL="342900" indent="-342900">
              <a:buFont typeface="+mj-lt"/>
              <a:buAutoNum type="arabicPeriod"/>
            </a:pPr>
            <a:r>
              <a:rPr lang="mn-MN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Физик технолүгийн хөгжил </a:t>
            </a:r>
          </a:p>
          <a:p>
            <a:pPr marL="342900" indent="-342900">
              <a:buFont typeface="+mj-lt"/>
              <a:buAutoNum type="arabicPeriod"/>
            </a:pPr>
            <a:r>
              <a:rPr lang="mn-MN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Уламжлал ба  шинжлэл </a:t>
            </a:r>
          </a:p>
          <a:p>
            <a:pPr marL="342900" indent="-342900">
              <a:buFont typeface="+mj-lt"/>
              <a:buAutoNum type="arabicPeriod"/>
            </a:pPr>
            <a:r>
              <a:rPr lang="mn-MN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Шавь ойлгож  мэдрэх арга зам </a:t>
            </a:r>
          </a:p>
          <a:p>
            <a:pPr marL="342900" indent="-342900">
              <a:buFont typeface="+mj-lt"/>
              <a:buAutoNum type="arabicPeriod"/>
            </a:pPr>
            <a:r>
              <a:rPr lang="mn-MN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Сансарт  намайг нисвэл </a:t>
            </a:r>
          </a:p>
          <a:p>
            <a:pPr marL="342900" indent="-342900">
              <a:buFont typeface="+mj-lt"/>
              <a:buAutoNum type="arabicPeriod"/>
            </a:pPr>
            <a:r>
              <a:rPr lang="mn-MN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Монголын билэг  танхай их хуульч</a:t>
            </a:r>
          </a:p>
          <a:p>
            <a:pPr marL="342900" indent="-342900">
              <a:buFont typeface="+mj-lt"/>
              <a:buAutoNum type="arabicPeriod"/>
            </a:pPr>
            <a:r>
              <a:rPr lang="mn-MN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Эрүүл мэндийн зөвлөлгөө</a:t>
            </a:r>
            <a:endParaRPr lang="en-US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2015.10.08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</TotalTime>
  <Words>127</Words>
  <Application>Microsoft Office PowerPoint</Application>
  <PresentationFormat>On-screen Show (4:3)</PresentationFormat>
  <Paragraphs>26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Flow</vt:lpstr>
      <vt:lpstr>Стереометрийн огтлолын бодлогууд</vt:lpstr>
      <vt:lpstr>“Ухаан бодрол”- сэтгүүлийн танилцуулга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Nomiin san</dc:creator>
  <cp:lastModifiedBy>Saraa</cp:lastModifiedBy>
  <cp:revision>6</cp:revision>
  <cp:lastPrinted>2015-10-08T06:16:21Z</cp:lastPrinted>
  <dcterms:created xsi:type="dcterms:W3CDTF">2015-10-08T05:24:49Z</dcterms:created>
  <dcterms:modified xsi:type="dcterms:W3CDTF">2015-10-08T06:16:22Z</dcterms:modified>
</cp:coreProperties>
</file>