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9552" y="188640"/>
            <a:ext cx="8352928" cy="64807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mn-M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mn-M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 ангийн суралцагчдын анхааралд</a:t>
            </a:r>
            <a:endParaRPr lang="en-US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3528" y="908720"/>
            <a:ext cx="8568952" cy="5832648"/>
          </a:xfrm>
          <a:prstGeom prst="rect">
            <a:avLst/>
          </a:prstGeom>
        </p:spPr>
        <p:txBody>
          <a:bodyPr vert="horz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70000"/>
              </a:lnSpc>
              <a:buNone/>
            </a:pPr>
            <a:r>
              <a:rPr lang="mn-MN" sz="2000" b="1" i="1" dirty="0" smtClean="0">
                <a:latin typeface="Arial" pitchFamily="34" charset="0"/>
                <a:cs typeface="Arial" pitchFamily="34" charset="0"/>
              </a:rPr>
              <a:t>1. Экологийн боловсролын төвийн ахлах мэргэжилтэн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mn-MN" sz="2000" b="1" i="1" dirty="0" smtClean="0">
                <a:latin typeface="Arial" pitchFamily="34" charset="0"/>
                <a:cs typeface="Arial" pitchFamily="34" charset="0"/>
              </a:rPr>
              <a:t>Д-р Р.Сүнжидмаа “ЭКОЛОГИЙН УЛ МӨР БА ХОГ ХАЯГДЛЫГ АНГИЛАХ” сэдвээр </a:t>
            </a:r>
            <a:r>
              <a:rPr lang="mn-MN" sz="2000" b="1" i="1" dirty="0">
                <a:latin typeface="Arial" pitchFamily="34" charset="0"/>
                <a:cs typeface="Arial" pitchFamily="34" charset="0"/>
              </a:rPr>
              <a:t>Экологи-Байгалийн музейд 2015 оны 09-р сарын 15-ны </a:t>
            </a:r>
            <a:r>
              <a:rPr lang="en-US" sz="2000" b="1" i="1" dirty="0">
                <a:latin typeface="Arial" pitchFamily="34" charset="0"/>
                <a:cs typeface="Arial" pitchFamily="34" charset="0"/>
              </a:rPr>
              <a:t>1</a:t>
            </a:r>
            <a:r>
              <a:rPr lang="mn-MN" sz="2000" b="1" i="1" dirty="0">
                <a:latin typeface="Arial" pitchFamily="34" charset="0"/>
                <a:cs typeface="Arial" pitchFamily="34" charset="0"/>
              </a:rPr>
              <a:t>4:00 цагт </a:t>
            </a:r>
            <a:r>
              <a:rPr lang="mn-MN" sz="2000" b="1" i="1" dirty="0" smtClean="0">
                <a:latin typeface="Arial" pitchFamily="34" charset="0"/>
                <a:cs typeface="Arial" pitchFamily="34" charset="0"/>
              </a:rPr>
              <a:t>лекц унших тул суралцагчид  бүрэн хамрагдана уу 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mn-MN" sz="2000" b="1" i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mn-MN" sz="2000" b="1" dirty="0" smtClean="0">
                <a:latin typeface="Arial" pitchFamily="34" charset="0"/>
                <a:cs typeface="Arial" pitchFamily="34" charset="0"/>
              </a:rPr>
              <a:t>2. МУИС-н “Оюутны холбоо”-оос Солонгос, Япон, Америк улсын тэтгэлэгт хамрагдан сурах боломжийн тухай танилцуулгыг </a:t>
            </a:r>
            <a:r>
              <a:rPr lang="mn-MN" sz="2000" b="1" dirty="0">
                <a:latin typeface="Arial" pitchFamily="34" charset="0"/>
                <a:cs typeface="Arial" pitchFamily="34" charset="0"/>
              </a:rPr>
              <a:t>Экологи-Байгалийн музейд</a:t>
            </a:r>
            <a:r>
              <a:rPr lang="mn-MN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sz="2000" b="1" dirty="0">
                <a:latin typeface="Arial" pitchFamily="34" charset="0"/>
                <a:cs typeface="Arial" pitchFamily="34" charset="0"/>
              </a:rPr>
              <a:t>2015 оны 09-р сарын 15-ны 15:00 минутад </a:t>
            </a:r>
            <a:r>
              <a:rPr lang="mn-MN" sz="2000" b="1" dirty="0" smtClean="0">
                <a:latin typeface="Arial" pitchFamily="34" charset="0"/>
                <a:cs typeface="Arial" pitchFamily="34" charset="0"/>
              </a:rPr>
              <a:t>хийх тул суралцагчид бүрэн хамрагдана уу.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mn-MN" sz="11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mn-MN" sz="1800" dirty="0" smtClean="0">
                <a:latin typeface="Arial" pitchFamily="34" charset="0"/>
                <a:cs typeface="Arial" pitchFamily="34" charset="0"/>
              </a:rPr>
              <a:t>Нийгмийн ажилтан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mn-MN" sz="1800" dirty="0" smtClean="0">
                <a:latin typeface="Arial" pitchFamily="34" charset="0"/>
                <a:cs typeface="Arial" pitchFamily="34" charset="0"/>
              </a:rPr>
              <a:t>2015.09.10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6628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41</TotalTime>
  <Words>44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Trek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10-р ангийн суралцагчдын анхааралд</dc:title>
  <dc:creator>Saraa</dc:creator>
  <cp:lastModifiedBy>Saraa</cp:lastModifiedBy>
  <cp:revision>6</cp:revision>
  <dcterms:created xsi:type="dcterms:W3CDTF">2015-09-10T03:36:12Z</dcterms:created>
  <dcterms:modified xsi:type="dcterms:W3CDTF">2015-09-10T04:17:59Z</dcterms:modified>
</cp:coreProperties>
</file>