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D673FD8-D127-4683-9DD4-F55B384E4C18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34EDE46-A645-4656-B84B-1D81526E0E7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60649"/>
            <a:ext cx="8352928" cy="648072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10-</a:t>
            </a:r>
            <a:r>
              <a:rPr lang="mn-MN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 ангийн суралцагчдын анхааралд</a:t>
            </a:r>
            <a:endParaRPr lang="en-US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052736"/>
            <a:ext cx="7992888" cy="5616624"/>
          </a:xfrm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70000"/>
              </a:lnSpc>
            </a:pPr>
            <a:r>
              <a:rPr lang="mn-MN" sz="4200" b="1" i="1" dirty="0" smtClean="0">
                <a:latin typeface="Arial" pitchFamily="34" charset="0"/>
                <a:cs typeface="Arial" pitchFamily="34" charset="0"/>
              </a:rPr>
              <a:t>1. Экологийн </a:t>
            </a:r>
            <a:r>
              <a:rPr lang="mn-MN" sz="4200" b="1" i="1" dirty="0">
                <a:latin typeface="Arial" pitchFamily="34" charset="0"/>
                <a:cs typeface="Arial" pitchFamily="34" charset="0"/>
              </a:rPr>
              <a:t>боловсролын төвийн ахлах мэргэжилтэн </a:t>
            </a:r>
            <a:endParaRPr lang="en-US" sz="42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70000"/>
              </a:lnSpc>
            </a:pPr>
            <a:r>
              <a:rPr lang="mn-MN" sz="4200" b="1" i="1" dirty="0">
                <a:latin typeface="Arial" pitchFamily="34" charset="0"/>
                <a:cs typeface="Arial" pitchFamily="34" charset="0"/>
              </a:rPr>
              <a:t>Д-р Р.Сүнжидмаа “ЭКОЛОГИЙН УЛ МӨР БА ХОГ ХАЯГДЛЫГ АНГИЛАХ” сэдвээр Экологи-Байгалийн музейд 2015 оны 09-р сарын 1</a:t>
            </a:r>
            <a:r>
              <a:rPr lang="en-US" sz="4200" b="1" i="1" dirty="0">
                <a:latin typeface="Arial" pitchFamily="34" charset="0"/>
                <a:cs typeface="Arial" pitchFamily="34" charset="0"/>
              </a:rPr>
              <a:t>6</a:t>
            </a:r>
            <a:r>
              <a:rPr lang="mn-MN" sz="4200" b="1" i="1" dirty="0">
                <a:latin typeface="Arial" pitchFamily="34" charset="0"/>
                <a:cs typeface="Arial" pitchFamily="34" charset="0"/>
              </a:rPr>
              <a:t>-ны </a:t>
            </a:r>
            <a:r>
              <a:rPr lang="en-US" sz="4200" b="1" i="1" dirty="0">
                <a:latin typeface="Arial" pitchFamily="34" charset="0"/>
                <a:cs typeface="Arial" pitchFamily="34" charset="0"/>
              </a:rPr>
              <a:t>1</a:t>
            </a:r>
            <a:r>
              <a:rPr lang="mn-MN" sz="4200" b="1" i="1" dirty="0">
                <a:latin typeface="Arial" pitchFamily="34" charset="0"/>
                <a:cs typeface="Arial" pitchFamily="34" charset="0"/>
              </a:rPr>
              <a:t>3:00 цагт </a:t>
            </a:r>
            <a:r>
              <a:rPr lang="mn-MN" sz="4200" b="1" i="1" dirty="0" smtClean="0">
                <a:latin typeface="Arial" pitchFamily="34" charset="0"/>
                <a:cs typeface="Arial" pitchFamily="34" charset="0"/>
              </a:rPr>
              <a:t>лекц унших тул суралцагчид бүрэн хамрагдана уу</a:t>
            </a:r>
            <a:r>
              <a:rPr lang="mn-MN" sz="4200" b="1" i="1" dirty="0">
                <a:latin typeface="Arial" pitchFamily="34" charset="0"/>
                <a:cs typeface="Arial" pitchFamily="34" charset="0"/>
              </a:rPr>
              <a:t>. </a:t>
            </a:r>
            <a:endParaRPr lang="en-US" sz="42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70000"/>
              </a:lnSpc>
            </a:pPr>
            <a:r>
              <a:rPr lang="mn-MN" sz="4200" b="1" i="1" dirty="0">
                <a:latin typeface="Arial" pitchFamily="34" charset="0"/>
                <a:cs typeface="Arial" pitchFamily="34" charset="0"/>
              </a:rPr>
              <a:t> </a:t>
            </a:r>
            <a:r>
              <a:rPr lang="mn-MN" sz="4200" b="1" dirty="0" smtClean="0">
                <a:latin typeface="Arial" pitchFamily="34" charset="0"/>
                <a:cs typeface="Arial" pitchFamily="34" charset="0"/>
              </a:rPr>
              <a:t>2. МУИС-н “Оюутны холбоо”-оос </a:t>
            </a:r>
            <a:r>
              <a:rPr lang="mn-MN" sz="4200" b="1" dirty="0">
                <a:latin typeface="Arial" pitchFamily="34" charset="0"/>
                <a:cs typeface="Arial" pitchFamily="34" charset="0"/>
              </a:rPr>
              <a:t>Солонгос, Япон, Америк </a:t>
            </a:r>
            <a:r>
              <a:rPr lang="mn-MN" sz="4200" b="1" dirty="0" smtClean="0">
                <a:latin typeface="Arial" pitchFamily="34" charset="0"/>
                <a:cs typeface="Arial" pitchFamily="34" charset="0"/>
              </a:rPr>
              <a:t>улсын тэтгэлэгт хамрагдан сурах боломжийн тухай танилцуулгыг Экологи-Байгалийн музейд 2015 </a:t>
            </a:r>
            <a:r>
              <a:rPr lang="mn-MN" sz="4200" b="1" dirty="0">
                <a:latin typeface="Arial" pitchFamily="34" charset="0"/>
                <a:cs typeface="Arial" pitchFamily="34" charset="0"/>
              </a:rPr>
              <a:t>оны 09-р </a:t>
            </a:r>
            <a:r>
              <a:rPr lang="mn-MN" sz="4200" b="1" dirty="0" smtClean="0">
                <a:latin typeface="Arial" pitchFamily="34" charset="0"/>
                <a:cs typeface="Arial" pitchFamily="34" charset="0"/>
              </a:rPr>
              <a:t>сарын 1</a:t>
            </a:r>
            <a:r>
              <a:rPr lang="en-US" sz="4200" b="1" dirty="0">
                <a:latin typeface="Arial" pitchFamily="34" charset="0"/>
                <a:cs typeface="Arial" pitchFamily="34" charset="0"/>
              </a:rPr>
              <a:t>6</a:t>
            </a:r>
            <a:r>
              <a:rPr lang="mn-MN" sz="4200" b="1" dirty="0">
                <a:latin typeface="Arial" pitchFamily="34" charset="0"/>
                <a:cs typeface="Arial" pitchFamily="34" charset="0"/>
              </a:rPr>
              <a:t>-ны 12:30 минутад </a:t>
            </a:r>
            <a:r>
              <a:rPr lang="mn-MN" sz="4200" b="1" dirty="0" smtClean="0">
                <a:latin typeface="Arial" pitchFamily="34" charset="0"/>
                <a:cs typeface="Arial" pitchFamily="34" charset="0"/>
              </a:rPr>
              <a:t>хийх тул суралцагчид бүрэн хамрагдана уу</a:t>
            </a:r>
            <a:r>
              <a:rPr lang="mn-MN" sz="4200" b="1" dirty="0">
                <a:latin typeface="Arial" pitchFamily="34" charset="0"/>
                <a:cs typeface="Arial" pitchFamily="34" charset="0"/>
              </a:rPr>
              <a:t>. </a:t>
            </a:r>
            <a:endParaRPr lang="en-US" sz="4200" dirty="0">
              <a:latin typeface="Arial" pitchFamily="34" charset="0"/>
              <a:cs typeface="Arial" pitchFamily="34" charset="0"/>
            </a:endParaRPr>
          </a:p>
          <a:p>
            <a:endParaRPr lang="mn-MN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mn-MN" dirty="0" smtClean="0">
                <a:latin typeface="Arial" pitchFamily="34" charset="0"/>
                <a:cs typeface="Arial" pitchFamily="34" charset="0"/>
              </a:rPr>
              <a:t>Нийгмийн </a:t>
            </a:r>
            <a:r>
              <a:rPr lang="mn-MN" dirty="0">
                <a:latin typeface="Arial" pitchFamily="34" charset="0"/>
                <a:cs typeface="Arial" pitchFamily="34" charset="0"/>
              </a:rPr>
              <a:t>ажилтан 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mn-MN" dirty="0">
                <a:latin typeface="Arial" pitchFamily="34" charset="0"/>
                <a:cs typeface="Arial" pitchFamily="34" charset="0"/>
              </a:rPr>
              <a:t>2015.09.10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algn="just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0994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43</TotalTime>
  <Words>44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Trek</vt:lpstr>
      <vt:lpstr>10-р ангийн суралцагчдын анхааралд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10-р ангийн суралцагчдын анхааралд</dc:title>
  <dc:creator>Saraa</dc:creator>
  <cp:lastModifiedBy>Saraa</cp:lastModifiedBy>
  <cp:revision>5</cp:revision>
  <dcterms:created xsi:type="dcterms:W3CDTF">2015-09-10T03:36:12Z</dcterms:created>
  <dcterms:modified xsi:type="dcterms:W3CDTF">2015-09-10T04:20:32Z</dcterms:modified>
</cp:coreProperties>
</file>