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287E9-D9D4-4A56-A785-91138039AD18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E6903-A15C-4144-ABA3-89458D8F7EB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1"/>
            <a:ext cx="7620000" cy="9143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n-MN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mn-MN" b="1" dirty="0" smtClean="0">
                <a:latin typeface="Arial" pitchFamily="34" charset="0"/>
                <a:cs typeface="Arial" pitchFamily="34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10-</a:t>
            </a:r>
            <a:r>
              <a:rPr lang="mn-MN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 АНГИУДЫН </a:t>
            </a:r>
            <a:r>
              <a:rPr lang="mn-MN" sz="3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НОМЫН УНШЛАГЫН </a:t>
            </a:r>
            <a:r>
              <a:rPr lang="mn-MN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ЦАГ</a:t>
            </a:r>
            <a:r>
              <a:rPr lang="mn-MN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ИЙ</a:t>
            </a:r>
            <a:r>
              <a:rPr lang="mn-MN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 </a:t>
            </a:r>
            <a:r>
              <a:rPr lang="mn-MN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ХУВААРЬ </a:t>
            </a:r>
            <a:r>
              <a:rPr lang="en-US" dirty="0"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3276600"/>
          </a:xfrm>
        </p:spPr>
        <p:txBody>
          <a:bodyPr/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75065"/>
              </p:ext>
            </p:extLst>
          </p:nvPr>
        </p:nvGraphicFramePr>
        <p:xfrm>
          <a:off x="457199" y="1371601"/>
          <a:ext cx="8305801" cy="4648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771"/>
                <a:gridCol w="1437542"/>
                <a:gridCol w="1916724"/>
                <a:gridCol w="1517406"/>
                <a:gridCol w="2715358"/>
              </a:tblGrid>
              <a:tr h="7725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800" b="1" kern="1200" dirty="0" smtClean="0">
                          <a:solidFill>
                            <a:srgbClr val="FFFF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</a:t>
                      </a:r>
                      <a:endParaRPr lang="en-US" dirty="0" smtClean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800" b="1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Ном унших ангиуд  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solidFill>
                            <a:srgbClr val="FFFF00"/>
                          </a:solidFill>
                        </a:rPr>
                        <a:t>Анги удирдсан багшийн нэрс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/>
                        <a:t> </a:t>
                      </a:r>
                      <a:r>
                        <a:rPr lang="mn-MN" dirty="0" smtClean="0">
                          <a:solidFill>
                            <a:srgbClr val="FFFF00"/>
                          </a:solidFill>
                        </a:rPr>
                        <a:t>Ном</a:t>
                      </a:r>
                      <a:r>
                        <a:rPr lang="mn-MN" baseline="0" dirty="0" smtClean="0">
                          <a:solidFill>
                            <a:srgbClr val="FFFF00"/>
                          </a:solidFill>
                        </a:rPr>
                        <a:t> унших гариг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solidFill>
                            <a:srgbClr val="FFFF00"/>
                          </a:solidFill>
                        </a:rPr>
                        <a:t>Уншлагын цагийн хуваарь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10 - А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latin typeface="Arial"/>
                          <a:ea typeface="Calibri"/>
                          <a:cs typeface="Times New Roman"/>
                        </a:rPr>
                        <a:t>А.Амарбаяр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Даваа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11.20 - 12.30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10 - А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latin typeface="Arial"/>
                          <a:ea typeface="Calibri"/>
                          <a:cs typeface="Times New Roman"/>
                        </a:rPr>
                        <a:t>А.Амарбаяр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Пүрэв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11.00- 12.00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10 - Б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Н.Саранчимэг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Мягмар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09.40- 11.20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10 - В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Ч.Оюунтогтох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Лхагва 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12.30 – 13.00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10 - В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Ч.Оюунтогтох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Баасан 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12.00 – 13.00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6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10 - Г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latin typeface="Arial"/>
                          <a:ea typeface="Calibri"/>
                          <a:cs typeface="Times New Roman"/>
                        </a:rPr>
                        <a:t>О.Орхонбаатар</a:t>
                      </a:r>
                      <a:endParaRPr lang="en-U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Баасан 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10.00 – 12.00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mn-MN" sz="16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10 -Д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О.Мөнгөнтуяа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Даваа 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12.10- 13.10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8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10- Е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latin typeface="Arial"/>
                          <a:ea typeface="Calibri"/>
                          <a:cs typeface="Times New Roman"/>
                        </a:rPr>
                        <a:t>Н.Нямдаваа</a:t>
                      </a:r>
                      <a:endParaRPr lang="en-U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Мягмар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11.30 – 13.30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9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10- Е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 smtClean="0">
                          <a:latin typeface="Arial"/>
                          <a:ea typeface="Calibri"/>
                          <a:cs typeface="Times New Roman"/>
                        </a:rPr>
                        <a:t>Н.Нямдаваа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Лхагва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 dirty="0">
                          <a:latin typeface="Arial"/>
                          <a:ea typeface="Calibri"/>
                          <a:cs typeface="Times New Roman"/>
                        </a:rPr>
                        <a:t>12.30 – 13.00</a:t>
                      </a:r>
                      <a:endParaRPr lang="en-U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92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10-Р АНГИУДЫН НОМЫН УНШЛАГЫН ЦАГИЙН ХУВААРЬ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Nomiin san</dc:creator>
  <cp:lastModifiedBy>Saraa</cp:lastModifiedBy>
  <cp:revision>5</cp:revision>
  <dcterms:created xsi:type="dcterms:W3CDTF">2015-10-07T04:11:13Z</dcterms:created>
  <dcterms:modified xsi:type="dcterms:W3CDTF">2015-10-07T04:40:05Z</dcterms:modified>
</cp:coreProperties>
</file>